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  <p:sldId id="274" r:id="rId11"/>
    <p:sldId id="275" r:id="rId12"/>
    <p:sldId id="270" r:id="rId13"/>
  </p:sldIdLst>
  <p:sldSz cx="18288000" cy="10287000"/>
  <p:notesSz cx="6858000" cy="9144000"/>
  <p:embeddedFontLst>
    <p:embeddedFont>
      <p:font typeface="Alatsi" pitchFamily="2" charset="77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urier Prime" pitchFamily="49" charset="77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21"/>
    <p:restoredTop sz="94723"/>
  </p:normalViewPr>
  <p:slideViewPr>
    <p:cSldViewPr snapToGrid="0">
      <p:cViewPr varScale="1">
        <p:scale>
          <a:sx n="104" d="100"/>
          <a:sy n="104" d="100"/>
        </p:scale>
        <p:origin x="264" y="3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60012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651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662" y="0"/>
            <a:ext cx="74422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4120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4"/>
          <p:cNvGrpSpPr/>
          <p:nvPr/>
        </p:nvGrpSpPr>
        <p:grpSpPr>
          <a:xfrm>
            <a:off x="2277056" y="3600450"/>
            <a:ext cx="13733980" cy="3086595"/>
            <a:chOff x="0" y="0"/>
            <a:chExt cx="3617156" cy="812925"/>
          </a:xfrm>
        </p:grpSpPr>
        <p:sp>
          <p:nvSpPr>
            <p:cNvPr id="21" name="Google Shape;21;p4"/>
            <p:cNvSpPr/>
            <p:nvPr/>
          </p:nvSpPr>
          <p:spPr>
            <a:xfrm>
              <a:off x="0" y="0"/>
              <a:ext cx="3617156" cy="812800"/>
            </a:xfrm>
            <a:custGeom>
              <a:avLst/>
              <a:gdLst/>
              <a:ahLst/>
              <a:cxnLst/>
              <a:rect l="l" t="t" r="r" b="b"/>
              <a:pathLst>
                <a:path w="3617156" h="812800" extrusionOk="0">
                  <a:moveTo>
                    <a:pt x="0" y="0"/>
                  </a:moveTo>
                  <a:lnTo>
                    <a:pt x="3617156" y="0"/>
                  </a:lnTo>
                  <a:lnTo>
                    <a:pt x="361715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22" name="Google Shape;22;p4"/>
            <p:cNvSpPr txBox="1"/>
            <p:nvPr/>
          </p:nvSpPr>
          <p:spPr>
            <a:xfrm>
              <a:off x="0" y="9525"/>
              <a:ext cx="3617100" cy="80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" name="Google Shape;2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p4"/>
          <p:cNvCxnSpPr/>
          <p:nvPr/>
        </p:nvCxnSpPr>
        <p:spPr>
          <a:xfrm>
            <a:off x="11838353" y="5162550"/>
            <a:ext cx="28902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680375" y="0"/>
            <a:ext cx="10287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" name="Google Shape;28;p5"/>
          <p:cNvCxnSpPr/>
          <p:nvPr/>
        </p:nvCxnSpPr>
        <p:spPr>
          <a:xfrm>
            <a:off x="5649592" y="3907400"/>
            <a:ext cx="28413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5"/>
          <p:cNvSpPr>
            <a:spLocks noGrp="1"/>
          </p:cNvSpPr>
          <p:nvPr>
            <p:ph type="pic" idx="2"/>
          </p:nvPr>
        </p:nvSpPr>
        <p:spPr>
          <a:xfrm>
            <a:off x="9695756" y="35275"/>
            <a:ext cx="8586600" cy="10287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allery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>
            <a:spLocks noGrp="1"/>
          </p:cNvSpPr>
          <p:nvPr>
            <p:ph type="pic" idx="2"/>
          </p:nvPr>
        </p:nvSpPr>
        <p:spPr>
          <a:xfrm>
            <a:off x="1028550" y="2469450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6"/>
          <p:cNvSpPr>
            <a:spLocks noGrp="1"/>
          </p:cNvSpPr>
          <p:nvPr>
            <p:ph type="pic" idx="3"/>
          </p:nvPr>
        </p:nvSpPr>
        <p:spPr>
          <a:xfrm>
            <a:off x="6734700" y="2512050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6"/>
          <p:cNvSpPr>
            <a:spLocks noGrp="1"/>
          </p:cNvSpPr>
          <p:nvPr>
            <p:ph type="pic" idx="4"/>
          </p:nvPr>
        </p:nvSpPr>
        <p:spPr>
          <a:xfrm>
            <a:off x="12440850" y="2512050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>
            <a:spLocks noGrp="1"/>
          </p:cNvSpPr>
          <p:nvPr>
            <p:ph type="pic" idx="5"/>
          </p:nvPr>
        </p:nvSpPr>
        <p:spPr>
          <a:xfrm>
            <a:off x="1028550" y="6050225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6"/>
          <p:cNvSpPr>
            <a:spLocks noGrp="1"/>
          </p:cNvSpPr>
          <p:nvPr>
            <p:ph type="pic" idx="6"/>
          </p:nvPr>
        </p:nvSpPr>
        <p:spPr>
          <a:xfrm>
            <a:off x="6734700" y="6092825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6"/>
          <p:cNvSpPr>
            <a:spLocks noGrp="1"/>
          </p:cNvSpPr>
          <p:nvPr>
            <p:ph type="pic" idx="7"/>
          </p:nvPr>
        </p:nvSpPr>
        <p:spPr>
          <a:xfrm>
            <a:off x="12440850" y="6092825"/>
            <a:ext cx="4818600" cy="32082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8" name="Google Shape;38;p6"/>
          <p:cNvCxnSpPr/>
          <p:nvPr/>
        </p:nvCxnSpPr>
        <p:spPr>
          <a:xfrm>
            <a:off x="1028700" y="2182071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29231E"/>
              </a:buClr>
              <a:buSzPts val="4400"/>
              <a:buFont typeface="Alatsi"/>
              <a:buNone/>
              <a:defRPr sz="4400" i="0" u="none" strike="noStrike" cap="none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29231E"/>
              </a:buClr>
              <a:buSzPts val="3200"/>
              <a:buFont typeface="Courier Prime"/>
              <a:buChar char="•"/>
              <a:defRPr sz="32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29231E"/>
              </a:buClr>
              <a:buSzPts val="2800"/>
              <a:buFont typeface="Courier Prime"/>
              <a:buChar char="–"/>
              <a:defRPr sz="28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29231E"/>
              </a:buClr>
              <a:buSzPts val="2400"/>
              <a:buFont typeface="Courier Prime"/>
              <a:buChar char="•"/>
              <a:defRPr sz="24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–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»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•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•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•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•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93"/>
            <a:ext cx="18288000" cy="7974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" name="Google Shape;45;p7"/>
          <p:cNvCxnSpPr/>
          <p:nvPr/>
        </p:nvCxnSpPr>
        <p:spPr>
          <a:xfrm>
            <a:off x="8470835" y="9127709"/>
            <a:ext cx="6138466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7"/>
          <p:cNvSpPr txBox="1"/>
          <p:nvPr/>
        </p:nvSpPr>
        <p:spPr>
          <a:xfrm>
            <a:off x="335201" y="8299034"/>
            <a:ext cx="8005609" cy="1903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307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Game Dev!</a:t>
            </a:r>
            <a:endParaRPr dirty="0"/>
          </a:p>
        </p:txBody>
      </p:sp>
      <p:sp>
        <p:nvSpPr>
          <p:cNvPr id="47" name="Google Shape;47;p7"/>
          <p:cNvSpPr txBox="1"/>
          <p:nvPr/>
        </p:nvSpPr>
        <p:spPr>
          <a:xfrm>
            <a:off x="8803867" y="8759827"/>
            <a:ext cx="54724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A glimpse at game development</a:t>
            </a:r>
            <a:endParaRPr dirty="0"/>
          </a:p>
        </p:txBody>
      </p:sp>
      <p:sp>
        <p:nvSpPr>
          <p:cNvPr id="48" name="Google Shape;48;p7"/>
          <p:cNvSpPr txBox="1"/>
          <p:nvPr/>
        </p:nvSpPr>
        <p:spPr>
          <a:xfrm>
            <a:off x="15442709" y="8745681"/>
            <a:ext cx="16788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By: Me </a:t>
            </a:r>
            <a:r>
              <a:rPr lang="en-US" sz="2400" b="0" i="0" u="none" strike="noStrike" cap="none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Wingdings" pitchFamily="2" charset="2"/>
              </a:rPr>
              <a:t>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" y="-5403825"/>
            <a:ext cx="18288000" cy="182968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16"/>
          <p:cNvGrpSpPr/>
          <p:nvPr/>
        </p:nvGrpSpPr>
        <p:grpSpPr>
          <a:xfrm>
            <a:off x="2277056" y="3600450"/>
            <a:ext cx="13733888" cy="3086100"/>
            <a:chOff x="0" y="0"/>
            <a:chExt cx="3617156" cy="812800"/>
          </a:xfrm>
        </p:grpSpPr>
        <p:sp>
          <p:nvSpPr>
            <p:cNvPr id="165" name="Google Shape;165;p16"/>
            <p:cNvSpPr/>
            <p:nvPr/>
          </p:nvSpPr>
          <p:spPr>
            <a:xfrm>
              <a:off x="0" y="0"/>
              <a:ext cx="3617156" cy="812800"/>
            </a:xfrm>
            <a:custGeom>
              <a:avLst/>
              <a:gdLst/>
              <a:ahLst/>
              <a:cxnLst/>
              <a:rect l="l" t="t" r="r" b="b"/>
              <a:pathLst>
                <a:path w="3617156" h="812800" extrusionOk="0">
                  <a:moveTo>
                    <a:pt x="0" y="0"/>
                  </a:moveTo>
                  <a:lnTo>
                    <a:pt x="3617156" y="0"/>
                  </a:lnTo>
                  <a:lnTo>
                    <a:pt x="361715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66" name="Google Shape;166;p16"/>
            <p:cNvSpPr txBox="1"/>
            <p:nvPr/>
          </p:nvSpPr>
          <p:spPr>
            <a:xfrm>
              <a:off x="0" y="9525"/>
              <a:ext cx="3617156" cy="803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67" name="Google Shape;16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16"/>
          <p:cNvCxnSpPr/>
          <p:nvPr/>
        </p:nvCxnSpPr>
        <p:spPr>
          <a:xfrm>
            <a:off x="12072261" y="5162550"/>
            <a:ext cx="2656377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9" name="Google Shape;169;p16"/>
          <p:cNvSpPr txBox="1"/>
          <p:nvPr/>
        </p:nvSpPr>
        <p:spPr>
          <a:xfrm>
            <a:off x="2707926" y="4362450"/>
            <a:ext cx="7909274" cy="1903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307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Gimp</a:t>
            </a:r>
          </a:p>
        </p:txBody>
      </p:sp>
      <p:sp>
        <p:nvSpPr>
          <p:cNvPr id="171" name="Google Shape;171;p16"/>
          <p:cNvSpPr txBox="1"/>
          <p:nvPr/>
        </p:nvSpPr>
        <p:spPr>
          <a:xfrm>
            <a:off x="15113013" y="4972050"/>
            <a:ext cx="548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003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5E976E-2CFE-DBEC-CEE0-E46CD05AA5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4603" y="4210881"/>
            <a:ext cx="2605194" cy="190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363665"/>
      </p:ext>
    </p:extLst>
  </p:cSld>
  <p:clrMapOvr>
    <a:masterClrMapping/>
  </p:clrMapOvr>
  <p:transition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290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/>
          <p:nvPr/>
        </p:nvSpPr>
        <p:spPr>
          <a:xfrm>
            <a:off x="3239687" y="1720472"/>
            <a:ext cx="2029526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Gimp!</a:t>
            </a:r>
          </a:p>
        </p:txBody>
      </p:sp>
      <p:cxnSp>
        <p:nvCxnSpPr>
          <p:cNvPr id="198" name="Google Shape;198;p18"/>
          <p:cNvCxnSpPr/>
          <p:nvPr/>
        </p:nvCxnSpPr>
        <p:spPr>
          <a:xfrm>
            <a:off x="1028700" y="1047750"/>
            <a:ext cx="6451529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8"/>
          <p:cNvSpPr txBox="1"/>
          <p:nvPr/>
        </p:nvSpPr>
        <p:spPr>
          <a:xfrm>
            <a:off x="811951" y="6285362"/>
            <a:ext cx="64515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Gimp is short for GNU Image Manipulation Program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Basically a free image editor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1D41F3-1770-EB7F-C076-0E275B1BD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2438" y="3043933"/>
            <a:ext cx="2610161" cy="1906967"/>
          </a:xfrm>
          <a:prstGeom prst="rect">
            <a:avLst/>
          </a:prstGeom>
        </p:spPr>
      </p:pic>
      <p:pic>
        <p:nvPicPr>
          <p:cNvPr id="9220" name="Picture 4" descr="Gimp 2">
            <a:extLst>
              <a:ext uri="{FF2B5EF4-FFF2-40B4-BE49-F238E27FC236}">
                <a16:creationId xmlns:a16="http://schemas.microsoft.com/office/drawing/2014/main" id="{706F3165-A33E-95F3-8B5C-6F205DFDF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402" y="2766262"/>
            <a:ext cx="8738549" cy="436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8058500"/>
      </p:ext>
    </p:extLst>
  </p:cSld>
  <p:clrMapOvr>
    <a:masterClrMapping/>
  </p:clrMapOvr>
  <p:transition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1"/>
          <p:cNvSpPr txBox="1"/>
          <p:nvPr/>
        </p:nvSpPr>
        <p:spPr>
          <a:xfrm>
            <a:off x="4346521" y="4419441"/>
            <a:ext cx="9594900" cy="118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0" i="0" u="none" strike="noStrike" cap="none" dirty="0">
                <a:solidFill>
                  <a:srgbClr val="F5EFEB"/>
                </a:solidFill>
                <a:latin typeface="Alatsi"/>
                <a:ea typeface="Alatsi"/>
                <a:cs typeface="Alatsi"/>
                <a:sym typeface="Alatsi"/>
              </a:rPr>
              <a:t>Demo Time!</a:t>
            </a:r>
            <a:endParaRPr sz="9600" dirty="0"/>
          </a:p>
        </p:txBody>
      </p:sp>
    </p:spTree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62" y="0"/>
            <a:ext cx="74422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/>
        </p:nvSpPr>
        <p:spPr>
          <a:xfrm>
            <a:off x="8778654" y="2633345"/>
            <a:ext cx="5827032" cy="5170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231E"/>
              </a:buClr>
              <a:buSzPts val="5600"/>
              <a:buFont typeface="Alatsi"/>
              <a:buAutoNum type="arabicPeriod"/>
            </a:pP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introduction</a:t>
            </a:r>
            <a:endParaRPr dirty="0"/>
          </a:p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231E"/>
              </a:buClr>
              <a:buSzPts val="5600"/>
              <a:buFont typeface="Alatsi"/>
              <a:buAutoNum type="arabicPeriod"/>
            </a:pPr>
            <a:r>
              <a:rPr lang="en-US" sz="5600" dirty="0" err="1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godot</a:t>
            </a:r>
            <a:endParaRPr dirty="0"/>
          </a:p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231E"/>
              </a:buClr>
              <a:buSzPts val="5600"/>
              <a:buFont typeface="Alatsi"/>
              <a:buAutoNum type="arabicPeriod"/>
            </a:pPr>
            <a:r>
              <a:rPr lang="en-US" sz="5600" b="0" i="0" u="none" strike="noStrike" cap="none" dirty="0" err="1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trenchbroom</a:t>
            </a:r>
            <a:endParaRPr dirty="0"/>
          </a:p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231E"/>
              </a:buClr>
              <a:buSzPts val="5600"/>
              <a:buFont typeface="Alatsi"/>
              <a:buAutoNum type="arabicPeriod"/>
            </a:pP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gimp</a:t>
            </a:r>
          </a:p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231E"/>
              </a:buClr>
              <a:buSzPts val="5600"/>
              <a:buFont typeface="Alatsi"/>
              <a:buAutoNum type="arabicPeriod"/>
            </a:pPr>
            <a:r>
              <a:rPr lang="en-US" sz="56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demo!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A7F4A5C-C980-A85D-26E7-345D340AA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399" y="3623617"/>
            <a:ext cx="1076411" cy="1076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renchBroom">
            <a:extLst>
              <a:ext uri="{FF2B5EF4-FFF2-40B4-BE49-F238E27FC236}">
                <a16:creationId xmlns:a16="http://schemas.microsoft.com/office/drawing/2014/main" id="{E39CA1D5-DA06-B3CE-5AFC-4F44DDDD9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0629" y="4430581"/>
            <a:ext cx="1576173" cy="1576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B79B2F-A566-7D76-2B3A-CBEE0D2FB4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56739" y="5690300"/>
            <a:ext cx="1743332" cy="1273667"/>
          </a:xfrm>
          <a:prstGeom prst="rect">
            <a:avLst/>
          </a:prstGeom>
        </p:spPr>
      </p:pic>
    </p:spTree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4120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" name="Google Shape;61;p9"/>
          <p:cNvGrpSpPr/>
          <p:nvPr/>
        </p:nvGrpSpPr>
        <p:grpSpPr>
          <a:xfrm>
            <a:off x="2277056" y="3600450"/>
            <a:ext cx="13733888" cy="3086100"/>
            <a:chOff x="0" y="0"/>
            <a:chExt cx="3617156" cy="812800"/>
          </a:xfrm>
        </p:grpSpPr>
        <p:sp>
          <p:nvSpPr>
            <p:cNvPr id="62" name="Google Shape;62;p9"/>
            <p:cNvSpPr/>
            <p:nvPr/>
          </p:nvSpPr>
          <p:spPr>
            <a:xfrm>
              <a:off x="0" y="0"/>
              <a:ext cx="3617156" cy="812800"/>
            </a:xfrm>
            <a:custGeom>
              <a:avLst/>
              <a:gdLst/>
              <a:ahLst/>
              <a:cxnLst/>
              <a:rect l="l" t="t" r="r" b="b"/>
              <a:pathLst>
                <a:path w="3617156" h="812800" extrusionOk="0">
                  <a:moveTo>
                    <a:pt x="0" y="0"/>
                  </a:moveTo>
                  <a:lnTo>
                    <a:pt x="3617156" y="0"/>
                  </a:lnTo>
                  <a:lnTo>
                    <a:pt x="361715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63" name="Google Shape;63;p9"/>
            <p:cNvSpPr txBox="1"/>
            <p:nvPr/>
          </p:nvSpPr>
          <p:spPr>
            <a:xfrm>
              <a:off x="0" y="9525"/>
              <a:ext cx="3617156" cy="803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4" name="Google Shape;6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/>
        </p:nvSpPr>
        <p:spPr>
          <a:xfrm>
            <a:off x="2707926" y="4362450"/>
            <a:ext cx="7498755" cy="1903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307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introduction</a:t>
            </a:r>
            <a:endParaRPr dirty="0"/>
          </a:p>
        </p:txBody>
      </p:sp>
      <p:cxnSp>
        <p:nvCxnSpPr>
          <p:cNvPr id="67" name="Google Shape;67;p9"/>
          <p:cNvCxnSpPr/>
          <p:nvPr/>
        </p:nvCxnSpPr>
        <p:spPr>
          <a:xfrm>
            <a:off x="11838353" y="5162550"/>
            <a:ext cx="2890284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" name="Google Shape;68;p9"/>
          <p:cNvSpPr txBox="1"/>
          <p:nvPr/>
        </p:nvSpPr>
        <p:spPr>
          <a:xfrm>
            <a:off x="15113013" y="4972050"/>
            <a:ext cx="548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001</a:t>
            </a:r>
            <a:endParaRPr/>
          </a:p>
        </p:txBody>
      </p:sp>
    </p:spTree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0375" y="0"/>
            <a:ext cx="10287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/>
        </p:nvSpPr>
        <p:spPr>
          <a:xfrm>
            <a:off x="1028630" y="2528561"/>
            <a:ext cx="7462200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introduction to game development!</a:t>
            </a:r>
            <a:endParaRPr lang="en-US" dirty="0"/>
          </a:p>
        </p:txBody>
      </p:sp>
      <p:cxnSp>
        <p:nvCxnSpPr>
          <p:cNvPr id="77" name="Google Shape;77;p10"/>
          <p:cNvCxnSpPr/>
          <p:nvPr/>
        </p:nvCxnSpPr>
        <p:spPr>
          <a:xfrm>
            <a:off x="5649592" y="3907400"/>
            <a:ext cx="2841238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" name="Google Shape;78;p10"/>
          <p:cNvSpPr txBox="1"/>
          <p:nvPr/>
        </p:nvSpPr>
        <p:spPr>
          <a:xfrm>
            <a:off x="1145426" y="4697095"/>
            <a:ext cx="7462200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In game dev, there are a couple of key components that are required to create a project and most importantly turn that project into a game!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29231E"/>
              </a:solidFill>
              <a:latin typeface="Alatsi"/>
              <a:cs typeface="Alatsi"/>
              <a:sym typeface="Alatsi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Game Design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Game Engine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Asset Creation </a:t>
            </a:r>
          </a:p>
        </p:txBody>
      </p:sp>
    </p:spTree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1"/>
          <p:cNvGrpSpPr/>
          <p:nvPr/>
        </p:nvGrpSpPr>
        <p:grpSpPr>
          <a:xfrm>
            <a:off x="1028700" y="3984238"/>
            <a:ext cx="5274062" cy="5274062"/>
            <a:chOff x="0" y="0"/>
            <a:chExt cx="1389053" cy="1389053"/>
          </a:xfrm>
        </p:grpSpPr>
        <p:sp>
          <p:nvSpPr>
            <p:cNvPr id="84" name="Google Shape;84;p11"/>
            <p:cNvSpPr/>
            <p:nvPr/>
          </p:nvSpPr>
          <p:spPr>
            <a:xfrm>
              <a:off x="0" y="0"/>
              <a:ext cx="1389053" cy="1389053"/>
            </a:xfrm>
            <a:custGeom>
              <a:avLst/>
              <a:gdLst/>
              <a:ahLst/>
              <a:cxnLst/>
              <a:rect l="l" t="t" r="r" b="b"/>
              <a:pathLst>
                <a:path w="1389053" h="1389053" extrusionOk="0">
                  <a:moveTo>
                    <a:pt x="0" y="0"/>
                  </a:moveTo>
                  <a:lnTo>
                    <a:pt x="1389053" y="0"/>
                  </a:lnTo>
                  <a:lnTo>
                    <a:pt x="1389053" y="1389053"/>
                  </a:lnTo>
                  <a:lnTo>
                    <a:pt x="0" y="1389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85" name="Google Shape;85;p11"/>
            <p:cNvSpPr txBox="1"/>
            <p:nvPr/>
          </p:nvSpPr>
          <p:spPr>
            <a:xfrm>
              <a:off x="0" y="9525"/>
              <a:ext cx="1389053" cy="13795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" name="Google Shape;86;p11"/>
          <p:cNvGrpSpPr/>
          <p:nvPr/>
        </p:nvGrpSpPr>
        <p:grpSpPr>
          <a:xfrm>
            <a:off x="6506969" y="3984238"/>
            <a:ext cx="5274062" cy="5274062"/>
            <a:chOff x="0" y="0"/>
            <a:chExt cx="1389053" cy="1389053"/>
          </a:xfrm>
        </p:grpSpPr>
        <p:sp>
          <p:nvSpPr>
            <p:cNvPr id="87" name="Google Shape;87;p11"/>
            <p:cNvSpPr/>
            <p:nvPr/>
          </p:nvSpPr>
          <p:spPr>
            <a:xfrm>
              <a:off x="0" y="0"/>
              <a:ext cx="1389053" cy="1389053"/>
            </a:xfrm>
            <a:custGeom>
              <a:avLst/>
              <a:gdLst/>
              <a:ahLst/>
              <a:cxnLst/>
              <a:rect l="l" t="t" r="r" b="b"/>
              <a:pathLst>
                <a:path w="1389053" h="1389053" extrusionOk="0">
                  <a:moveTo>
                    <a:pt x="0" y="0"/>
                  </a:moveTo>
                  <a:lnTo>
                    <a:pt x="1389053" y="0"/>
                  </a:lnTo>
                  <a:lnTo>
                    <a:pt x="1389053" y="1389053"/>
                  </a:lnTo>
                  <a:lnTo>
                    <a:pt x="0" y="1389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88" name="Google Shape;88;p11"/>
            <p:cNvSpPr txBox="1"/>
            <p:nvPr/>
          </p:nvSpPr>
          <p:spPr>
            <a:xfrm>
              <a:off x="0" y="9525"/>
              <a:ext cx="1389053" cy="13795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" name="Google Shape;89;p11"/>
          <p:cNvGrpSpPr/>
          <p:nvPr/>
        </p:nvGrpSpPr>
        <p:grpSpPr>
          <a:xfrm>
            <a:off x="11985238" y="3984238"/>
            <a:ext cx="5274062" cy="5274062"/>
            <a:chOff x="0" y="0"/>
            <a:chExt cx="1389053" cy="1389053"/>
          </a:xfrm>
        </p:grpSpPr>
        <p:sp>
          <p:nvSpPr>
            <p:cNvPr id="90" name="Google Shape;90;p11"/>
            <p:cNvSpPr/>
            <p:nvPr/>
          </p:nvSpPr>
          <p:spPr>
            <a:xfrm>
              <a:off x="0" y="0"/>
              <a:ext cx="1389053" cy="1389053"/>
            </a:xfrm>
            <a:custGeom>
              <a:avLst/>
              <a:gdLst/>
              <a:ahLst/>
              <a:cxnLst/>
              <a:rect l="l" t="t" r="r" b="b"/>
              <a:pathLst>
                <a:path w="1389053" h="1389053" extrusionOk="0">
                  <a:moveTo>
                    <a:pt x="0" y="0"/>
                  </a:moveTo>
                  <a:lnTo>
                    <a:pt x="1389053" y="0"/>
                  </a:lnTo>
                  <a:lnTo>
                    <a:pt x="1389053" y="1389053"/>
                  </a:lnTo>
                  <a:lnTo>
                    <a:pt x="0" y="1389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91" name="Google Shape;91;p11"/>
            <p:cNvSpPr txBox="1"/>
            <p:nvPr/>
          </p:nvSpPr>
          <p:spPr>
            <a:xfrm>
              <a:off x="0" y="9525"/>
              <a:ext cx="1389053" cy="13795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" name="Google Shape;9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7864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1"/>
          <p:cNvCxnSpPr/>
          <p:nvPr/>
        </p:nvCxnSpPr>
        <p:spPr>
          <a:xfrm>
            <a:off x="1028700" y="2909924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11"/>
          <p:cNvSpPr txBox="1"/>
          <p:nvPr/>
        </p:nvSpPr>
        <p:spPr>
          <a:xfrm>
            <a:off x="1028700" y="1992262"/>
            <a:ext cx="14405661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Game Development Components</a:t>
            </a:r>
            <a:endParaRPr dirty="0"/>
          </a:p>
        </p:txBody>
      </p:sp>
      <p:sp>
        <p:nvSpPr>
          <p:cNvPr id="95" name="Google Shape;95;p11"/>
          <p:cNvSpPr txBox="1"/>
          <p:nvPr/>
        </p:nvSpPr>
        <p:spPr>
          <a:xfrm>
            <a:off x="1824484" y="5491364"/>
            <a:ext cx="3682494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Game Design</a:t>
            </a:r>
            <a:endParaRPr dirty="0"/>
          </a:p>
        </p:txBody>
      </p:sp>
      <p:sp>
        <p:nvSpPr>
          <p:cNvPr id="96" name="Google Shape;96;p11"/>
          <p:cNvSpPr txBox="1"/>
          <p:nvPr/>
        </p:nvSpPr>
        <p:spPr>
          <a:xfrm>
            <a:off x="1824484" y="5942849"/>
            <a:ext cx="36825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Game Ideas</a:t>
            </a:r>
            <a:endParaRPr lang="en-US" sz="1800" b="0" i="0" u="none" strike="noStrike" cap="none" dirty="0">
              <a:solidFill>
                <a:srgbClr val="FFFCF9"/>
              </a:solidFill>
              <a:latin typeface="Alatsi"/>
              <a:ea typeface="Alatsi"/>
              <a:cs typeface="Alatsi"/>
              <a:sym typeface="Alats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Gameplay Mechanics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Level Design</a:t>
            </a:r>
          </a:p>
        </p:txBody>
      </p:sp>
      <p:sp>
        <p:nvSpPr>
          <p:cNvPr id="97" name="Google Shape;97;p11"/>
          <p:cNvSpPr txBox="1"/>
          <p:nvPr/>
        </p:nvSpPr>
        <p:spPr>
          <a:xfrm>
            <a:off x="7302753" y="5491364"/>
            <a:ext cx="3682494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Game Engine</a:t>
            </a:r>
            <a:endParaRPr dirty="0"/>
          </a:p>
        </p:txBody>
      </p:sp>
      <p:sp>
        <p:nvSpPr>
          <p:cNvPr id="98" name="Google Shape;98;p11"/>
          <p:cNvSpPr txBox="1"/>
          <p:nvPr/>
        </p:nvSpPr>
        <p:spPr>
          <a:xfrm>
            <a:off x="7302753" y="5942849"/>
            <a:ext cx="368250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Godot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Unreal Engine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Unity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Roblox Studio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Make your own!</a:t>
            </a:r>
          </a:p>
        </p:txBody>
      </p:sp>
      <p:sp>
        <p:nvSpPr>
          <p:cNvPr id="99" name="Google Shape;99;p11"/>
          <p:cNvSpPr txBox="1"/>
          <p:nvPr/>
        </p:nvSpPr>
        <p:spPr>
          <a:xfrm>
            <a:off x="12781022" y="5491364"/>
            <a:ext cx="3682494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Asset Creations</a:t>
            </a:r>
            <a:endParaRPr dirty="0"/>
          </a:p>
        </p:txBody>
      </p:sp>
      <p:sp>
        <p:nvSpPr>
          <p:cNvPr id="100" name="Google Shape;100;p11"/>
          <p:cNvSpPr txBox="1"/>
          <p:nvPr/>
        </p:nvSpPr>
        <p:spPr>
          <a:xfrm>
            <a:off x="12781022" y="5942849"/>
            <a:ext cx="368250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Blender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Gimp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Trenchbroom</a:t>
            </a:r>
            <a:endParaRPr lang="en-US" sz="1800" dirty="0">
              <a:solidFill>
                <a:srgbClr val="FFFCF9"/>
              </a:solidFill>
              <a:latin typeface="Alatsi"/>
              <a:cs typeface="Alatsi"/>
              <a:sym typeface="Alats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FFFCF9"/>
                </a:solidFill>
                <a:latin typeface="Alatsi"/>
                <a:cs typeface="Alatsi"/>
                <a:sym typeface="Alatsi"/>
              </a:rPr>
              <a:t>Asprite</a:t>
            </a:r>
            <a:endParaRPr dirty="0"/>
          </a:p>
        </p:txBody>
      </p:sp>
    </p:spTree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0" y="-4017150"/>
            <a:ext cx="18267645" cy="18321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" name="Google Shape;106;p12"/>
          <p:cNvGrpSpPr/>
          <p:nvPr/>
        </p:nvGrpSpPr>
        <p:grpSpPr>
          <a:xfrm>
            <a:off x="2277056" y="3600450"/>
            <a:ext cx="13733888" cy="3086100"/>
            <a:chOff x="0" y="0"/>
            <a:chExt cx="3617156" cy="812800"/>
          </a:xfrm>
        </p:grpSpPr>
        <p:sp>
          <p:nvSpPr>
            <p:cNvPr id="107" name="Google Shape;107;p12"/>
            <p:cNvSpPr/>
            <p:nvPr/>
          </p:nvSpPr>
          <p:spPr>
            <a:xfrm>
              <a:off x="0" y="0"/>
              <a:ext cx="3617156" cy="812800"/>
            </a:xfrm>
            <a:custGeom>
              <a:avLst/>
              <a:gdLst/>
              <a:ahLst/>
              <a:cxnLst/>
              <a:rect l="l" t="t" r="r" b="b"/>
              <a:pathLst>
                <a:path w="3617156" h="812800" extrusionOk="0">
                  <a:moveTo>
                    <a:pt x="0" y="0"/>
                  </a:moveTo>
                  <a:lnTo>
                    <a:pt x="3617156" y="0"/>
                  </a:lnTo>
                  <a:lnTo>
                    <a:pt x="361715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8" name="Google Shape;108;p12"/>
            <p:cNvSpPr txBox="1"/>
            <p:nvPr/>
          </p:nvSpPr>
          <p:spPr>
            <a:xfrm>
              <a:off x="0" y="9525"/>
              <a:ext cx="3617156" cy="803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9" name="Google Shape;10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12"/>
          <p:cNvCxnSpPr/>
          <p:nvPr/>
        </p:nvCxnSpPr>
        <p:spPr>
          <a:xfrm>
            <a:off x="9879369" y="5162550"/>
            <a:ext cx="4849269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p12"/>
          <p:cNvSpPr txBox="1"/>
          <p:nvPr/>
        </p:nvSpPr>
        <p:spPr>
          <a:xfrm>
            <a:off x="2707926" y="4362450"/>
            <a:ext cx="4852764" cy="1903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307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Godot!</a:t>
            </a:r>
            <a:endParaRPr dirty="0"/>
          </a:p>
        </p:txBody>
      </p:sp>
      <p:sp>
        <p:nvSpPr>
          <p:cNvPr id="113" name="Google Shape;113;p12"/>
          <p:cNvSpPr txBox="1"/>
          <p:nvPr/>
        </p:nvSpPr>
        <p:spPr>
          <a:xfrm>
            <a:off x="15113013" y="4972050"/>
            <a:ext cx="548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002</a:t>
            </a:r>
            <a:endParaRPr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8807B27-2D23-558F-2850-0AEF66EDCA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3052" y="3594985"/>
            <a:ext cx="2754129" cy="275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3900" y="-1887075"/>
            <a:ext cx="7555399" cy="755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3"/>
          <p:cNvSpPr txBox="1"/>
          <p:nvPr/>
        </p:nvSpPr>
        <p:spPr>
          <a:xfrm>
            <a:off x="9703891" y="5923065"/>
            <a:ext cx="75555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Godot!</a:t>
            </a:r>
            <a:endParaRPr dirty="0"/>
          </a:p>
        </p:txBody>
      </p:sp>
      <p:cxnSp>
        <p:nvCxnSpPr>
          <p:cNvPr id="124" name="Google Shape;124;p13"/>
          <p:cNvCxnSpPr/>
          <p:nvPr/>
        </p:nvCxnSpPr>
        <p:spPr>
          <a:xfrm>
            <a:off x="13878809" y="6260885"/>
            <a:ext cx="3380491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5" name="Google Shape;125;p13"/>
          <p:cNvSpPr txBox="1"/>
          <p:nvPr/>
        </p:nvSpPr>
        <p:spPr>
          <a:xfrm>
            <a:off x="9703891" y="6867525"/>
            <a:ext cx="7555500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Godot is a free, open-source game engine that allows for the creation of both 2D and 3D games.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Highly customizable with Addons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Proprietary programming language (</a:t>
            </a:r>
            <a:r>
              <a:rPr lang="en-US" sz="1800" dirty="0" err="1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GDScript</a:t>
            </a:r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)</a:t>
            </a:r>
          </a:p>
          <a:p>
            <a:pPr algn="just"/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	- Support for C#, </a:t>
            </a:r>
            <a:r>
              <a:rPr lang="en-US" sz="1800" dirty="0" err="1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VisualScript</a:t>
            </a:r>
            <a:r>
              <a:rPr lang="en-US" sz="18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, and C++</a:t>
            </a:r>
          </a:p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29231E"/>
              </a:solidFill>
              <a:latin typeface="Alatsi"/>
              <a:cs typeface="Alatsi"/>
              <a:sym typeface="Alatsi"/>
            </a:endParaRPr>
          </a:p>
        </p:txBody>
      </p:sp>
      <p:pic>
        <p:nvPicPr>
          <p:cNvPr id="5122" name="Picture 2" descr="Godot 4.0 sets sail: All aboard for new horizons">
            <a:extLst>
              <a:ext uri="{FF2B5EF4-FFF2-40B4-BE49-F238E27FC236}">
                <a16:creationId xmlns:a16="http://schemas.microsoft.com/office/drawing/2014/main" id="{BD3B8AB2-081C-4E6A-B202-DF3015AD4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563" y="5401408"/>
            <a:ext cx="8167511" cy="459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99F0AD2E-E473-3FA6-56FB-6A88831C1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95" y="650875"/>
            <a:ext cx="8573704" cy="459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11C8360-B04B-C4DF-9EC5-11A085B38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6427" y="5634374"/>
            <a:ext cx="1267081" cy="126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" y="-5403825"/>
            <a:ext cx="18288000" cy="182968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16"/>
          <p:cNvGrpSpPr/>
          <p:nvPr/>
        </p:nvGrpSpPr>
        <p:grpSpPr>
          <a:xfrm>
            <a:off x="2277056" y="3600450"/>
            <a:ext cx="13733888" cy="3086100"/>
            <a:chOff x="0" y="0"/>
            <a:chExt cx="3617156" cy="812800"/>
          </a:xfrm>
        </p:grpSpPr>
        <p:sp>
          <p:nvSpPr>
            <p:cNvPr id="165" name="Google Shape;165;p16"/>
            <p:cNvSpPr/>
            <p:nvPr/>
          </p:nvSpPr>
          <p:spPr>
            <a:xfrm>
              <a:off x="0" y="0"/>
              <a:ext cx="3617156" cy="812800"/>
            </a:xfrm>
            <a:custGeom>
              <a:avLst/>
              <a:gdLst/>
              <a:ahLst/>
              <a:cxnLst/>
              <a:rect l="l" t="t" r="r" b="b"/>
              <a:pathLst>
                <a:path w="3617156" h="812800" extrusionOk="0">
                  <a:moveTo>
                    <a:pt x="0" y="0"/>
                  </a:moveTo>
                  <a:lnTo>
                    <a:pt x="3617156" y="0"/>
                  </a:lnTo>
                  <a:lnTo>
                    <a:pt x="361715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66" name="Google Shape;166;p16"/>
            <p:cNvSpPr txBox="1"/>
            <p:nvPr/>
          </p:nvSpPr>
          <p:spPr>
            <a:xfrm>
              <a:off x="0" y="9525"/>
              <a:ext cx="3617156" cy="803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67" name="Google Shape;16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16"/>
          <p:cNvCxnSpPr/>
          <p:nvPr/>
        </p:nvCxnSpPr>
        <p:spPr>
          <a:xfrm>
            <a:off x="12072261" y="5162550"/>
            <a:ext cx="2656377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9" name="Google Shape;169;p16"/>
          <p:cNvSpPr txBox="1"/>
          <p:nvPr/>
        </p:nvSpPr>
        <p:spPr>
          <a:xfrm>
            <a:off x="2707926" y="4362450"/>
            <a:ext cx="7909274" cy="1903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307" b="0" i="0" u="none" strike="noStrike" cap="none" dirty="0" err="1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Trenchbroom</a:t>
            </a:r>
            <a:endParaRPr dirty="0"/>
          </a:p>
        </p:txBody>
      </p:sp>
      <p:sp>
        <p:nvSpPr>
          <p:cNvPr id="171" name="Google Shape;171;p16"/>
          <p:cNvSpPr txBox="1"/>
          <p:nvPr/>
        </p:nvSpPr>
        <p:spPr>
          <a:xfrm>
            <a:off x="15113013" y="4972050"/>
            <a:ext cx="548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003</a:t>
            </a:r>
            <a:endParaRPr/>
          </a:p>
        </p:txBody>
      </p:sp>
      <p:pic>
        <p:nvPicPr>
          <p:cNvPr id="2" name="Picture 6" descr="TrenchBroom">
            <a:extLst>
              <a:ext uri="{FF2B5EF4-FFF2-40B4-BE49-F238E27FC236}">
                <a16:creationId xmlns:a16="http://schemas.microsoft.com/office/drawing/2014/main" id="{7CF13E32-4A7A-9797-5868-A8187E5FD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592" y="4553263"/>
            <a:ext cx="1576173" cy="1576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/>
          <p:nvPr/>
        </p:nvSpPr>
        <p:spPr>
          <a:xfrm>
            <a:off x="2148774" y="1750791"/>
            <a:ext cx="4211352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dirty="0" err="1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Trenchbroom</a:t>
            </a:r>
            <a:endParaRPr lang="en-US" sz="5600" dirty="0">
              <a:solidFill>
                <a:srgbClr val="29231E"/>
              </a:solidFill>
              <a:latin typeface="Alatsi"/>
              <a:cs typeface="Alatsi"/>
              <a:sym typeface="Alatsi"/>
            </a:endParaRPr>
          </a:p>
        </p:txBody>
      </p:sp>
      <p:cxnSp>
        <p:nvCxnSpPr>
          <p:cNvPr id="198" name="Google Shape;198;p18"/>
          <p:cNvCxnSpPr/>
          <p:nvPr/>
        </p:nvCxnSpPr>
        <p:spPr>
          <a:xfrm>
            <a:off x="1028700" y="1047750"/>
            <a:ext cx="6451529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8"/>
          <p:cNvSpPr txBox="1"/>
          <p:nvPr/>
        </p:nvSpPr>
        <p:spPr>
          <a:xfrm>
            <a:off x="1028700" y="6239279"/>
            <a:ext cx="6451500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cap="none" dirty="0" err="1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Trenchbroom</a:t>
            </a:r>
            <a:r>
              <a:rPr lang="en-US" sz="18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 is a 3D Level Editor for Quake Engine Game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Cross-</a:t>
            </a:r>
            <a:r>
              <a:rPr lang="en-US" sz="1800" dirty="0" err="1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platfrom</a:t>
            </a:r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! ( Windows, macOS, Linux)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cap="none" dirty="0" err="1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Brushbased</a:t>
            </a:r>
            <a:r>
              <a:rPr lang="en-US" sz="18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 (easy to work with trust me)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Wide Game </a:t>
            </a:r>
            <a:r>
              <a:rPr lang="en-US" sz="1800" dirty="0" err="1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Compatability</a:t>
            </a:r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 (Source Games, Quake Games)</a:t>
            </a:r>
            <a:endParaRPr lang="en-US" sz="1800" b="0" i="0" u="none" strike="noStrike" cap="none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pic>
        <p:nvPicPr>
          <p:cNvPr id="2" name="Picture 6" descr="TrenchBroom">
            <a:extLst>
              <a:ext uri="{FF2B5EF4-FFF2-40B4-BE49-F238E27FC236}">
                <a16:creationId xmlns:a16="http://schemas.microsoft.com/office/drawing/2014/main" id="{531AAB42-0C04-5B5C-14BA-036474963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463" y="2788800"/>
            <a:ext cx="2517841" cy="251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TrenchBroom 2's Creator On Making A New Level Editor For Classic ...">
            <a:extLst>
              <a:ext uri="{FF2B5EF4-FFF2-40B4-BE49-F238E27FC236}">
                <a16:creationId xmlns:a16="http://schemas.microsoft.com/office/drawing/2014/main" id="{68D2329A-9F82-5376-3FE9-4CE15D1BB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402" y="2373998"/>
            <a:ext cx="9617396" cy="540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195</Words>
  <Application>Microsoft Macintosh PowerPoint</Application>
  <PresentationFormat>Custom</PresentationFormat>
  <Paragraphs>52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Alatsi</vt:lpstr>
      <vt:lpstr>Calibri</vt:lpstr>
      <vt:lpstr>Courier Prime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Enrique Garcia</cp:lastModifiedBy>
  <cp:revision>2</cp:revision>
  <dcterms:modified xsi:type="dcterms:W3CDTF">2024-11-14T18:14:13Z</dcterms:modified>
</cp:coreProperties>
</file>